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omments/modernComment_172_55D1801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19"/>
  </p:notesMasterIdLst>
  <p:sldIdLst>
    <p:sldId id="323" r:id="rId5"/>
    <p:sldId id="358" r:id="rId6"/>
    <p:sldId id="364" r:id="rId7"/>
    <p:sldId id="365" r:id="rId8"/>
    <p:sldId id="361" r:id="rId9"/>
    <p:sldId id="362" r:id="rId10"/>
    <p:sldId id="363" r:id="rId11"/>
    <p:sldId id="367" r:id="rId12"/>
    <p:sldId id="368" r:id="rId13"/>
    <p:sldId id="366" r:id="rId14"/>
    <p:sldId id="356" r:id="rId15"/>
    <p:sldId id="360" r:id="rId16"/>
    <p:sldId id="370" r:id="rId17"/>
    <p:sldId id="369" r:id="rId18"/>
  </p:sldIdLst>
  <p:sldSz cx="12192000" cy="6858000"/>
  <p:notesSz cx="6858000" cy="9144000"/>
  <p:embeddedFontLst>
    <p:embeddedFont>
      <p:font typeface="Plus Jakarta Sans" panose="020B060402020202020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58"/>
            <p14:sldId id="364"/>
            <p14:sldId id="365"/>
            <p14:sldId id="361"/>
            <p14:sldId id="362"/>
            <p14:sldId id="363"/>
            <p14:sldId id="367"/>
            <p14:sldId id="368"/>
            <p14:sldId id="366"/>
          </p14:sldIdLst>
        </p14:section>
        <p14:section name="Werkslides" id="{D0C6FED6-D45E-4C67-B6E0-17CF4DAAD6AF}">
          <p14:sldIdLst>
            <p14:sldId id="356"/>
            <p14:sldId id="360"/>
            <p14:sldId id="370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3"/>
    <a:srgbClr val="371953"/>
    <a:srgbClr val="FCC18F"/>
    <a:srgbClr val="FAA868"/>
    <a:srgbClr val="FFCC8E"/>
    <a:srgbClr val="F27E44"/>
    <a:srgbClr val="FCAF67"/>
    <a:srgbClr val="F79958"/>
    <a:srgbClr val="F7A060"/>
    <a:srgbClr val="F38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4E7A9-6F62-280E-81B8-EA8B5373EB62}" v="264" dt="2025-05-15T09:28:44.943"/>
    <p1510:client id="{D45FF056-2A96-A18E-CAA8-8B2D9B685556}" v="27" dt="2025-05-15T09:40:12.957"/>
    <p1510:client id="{EDC23746-8C88-D5E1-0DCD-4D8D7A451EB8}" v="559" dt="2025-05-14T14:23:54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0"/>
        <p:guide pos="3817"/>
        <p:guide pos="735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e  Devos" userId="S::evelyne.devos@amigo.earth::ac6e915e-dcd3-4569-b9a4-cf723fdac782" providerId="AD" clId="Web-{6584E7A9-6F62-280E-81B8-EA8B5373EB62}"/>
    <pc:docChg chg="modSld">
      <pc:chgData name="Evelyne  Devos" userId="S::evelyne.devos@amigo.earth::ac6e915e-dcd3-4569-b9a4-cf723fdac782" providerId="AD" clId="Web-{6584E7A9-6F62-280E-81B8-EA8B5373EB62}" dt="2025-05-15T09:28:44.943" v="266" actId="20577"/>
      <pc:docMkLst>
        <pc:docMk/>
      </pc:docMkLst>
      <pc:sldChg chg="modSp">
        <pc:chgData name="Evelyne  Devos" userId="S::evelyne.devos@amigo.earth::ac6e915e-dcd3-4569-b9a4-cf723fdac782" providerId="AD" clId="Web-{6584E7A9-6F62-280E-81B8-EA8B5373EB62}" dt="2025-05-15T09:28:44.943" v="26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6584E7A9-6F62-280E-81B8-EA8B5373EB62}" dt="2025-05-15T09:26:06.735" v="3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Evelyne  Devos" userId="S::evelyne.devos@amigo.earth::ac6e915e-dcd3-4569-b9a4-cf723fdac782" providerId="AD" clId="Web-{6584E7A9-6F62-280E-81B8-EA8B5373EB62}" dt="2025-05-15T09:28:44.943" v="26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Karel Dieussaert" userId="25362131-4d5f-4b85-b1a1-5a7b44980067" providerId="ADAL" clId="{12CAE46A-0AB5-47A5-8D1D-0516C1388825}"/>
    <pc:docChg chg="custSel addSld delSld modSld sldOrd modSection">
      <pc:chgData name="Karel Dieussaert" userId="25362131-4d5f-4b85-b1a1-5a7b44980067" providerId="ADAL" clId="{12CAE46A-0AB5-47A5-8D1D-0516C1388825}" dt="2025-05-14T13:04:28.901" v="1842" actId="20577"/>
      <pc:docMkLst>
        <pc:docMk/>
      </pc:docMkLst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424360732" sldId="288"/>
        </pc:sldMkLst>
      </pc:sldChg>
      <pc:sldChg chg="modSp mod">
        <pc:chgData name="Karel Dieussaert" userId="25362131-4d5f-4b85-b1a1-5a7b44980067" providerId="ADAL" clId="{12CAE46A-0AB5-47A5-8D1D-0516C1388825}" dt="2025-05-09T14:26:37.715" v="74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2CAE46A-0AB5-47A5-8D1D-0516C1388825}" dt="2025-05-09T14:26:29.104" v="69" actId="20577"/>
          <ac:spMkLst>
            <pc:docMk/>
            <pc:sldMk cId="3242594460" sldId="323"/>
            <ac:spMk id="2" creationId="{C854FCED-A153-9EFE-7B42-7E3D5E5C00B0}"/>
          </ac:spMkLst>
        </pc:spChg>
        <pc:spChg chg="mod">
          <ac:chgData name="Karel Dieussaert" userId="25362131-4d5f-4b85-b1a1-5a7b44980067" providerId="ADAL" clId="{12CAE46A-0AB5-47A5-8D1D-0516C1388825}" dt="2025-05-09T14:26:37.715" v="74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709648944" sldId="32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05991841" sldId="32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043825087" sldId="33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01257461" sldId="33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611214454" sldId="33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3482322" sldId="33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19973584" sldId="33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70740630" sldId="33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26761734" sldId="33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223337603" sldId="33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542135054" sldId="33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257421524" sldId="34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202145294" sldId="34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2335488" sldId="34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21503405" sldId="34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315644184" sldId="34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593293144" sldId="34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232430461" sldId="34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56718812" sldId="34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166227944" sldId="35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90090240" sldId="35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83530478" sldId="35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09966156" sldId="35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17362004" sldId="355"/>
        </pc:sldMkLst>
      </pc:sldChg>
      <pc:sldChg chg="ord">
        <pc:chgData name="Karel Dieussaert" userId="25362131-4d5f-4b85-b1a1-5a7b44980067" providerId="ADAL" clId="{12CAE46A-0AB5-47A5-8D1D-0516C1388825}" dt="2025-05-13T14:38:47.086" v="1657"/>
        <pc:sldMkLst>
          <pc:docMk/>
          <pc:sldMk cId="1555457533" sldId="35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29152081" sldId="357"/>
        </pc:sldMkLst>
      </pc:sldChg>
      <pc:sldChg chg="new del">
        <pc:chgData name="Karel Dieussaert" userId="25362131-4d5f-4b85-b1a1-5a7b44980067" providerId="ADAL" clId="{12CAE46A-0AB5-47A5-8D1D-0516C1388825}" dt="2025-05-09T14:41:07.018" v="80" actId="47"/>
        <pc:sldMkLst>
          <pc:docMk/>
          <pc:sldMk cId="2938825556" sldId="357"/>
        </pc:sldMkLst>
      </pc:sldChg>
      <pc:sldChg chg="modSp new mod ord">
        <pc:chgData name="Karel Dieussaert" userId="25362131-4d5f-4b85-b1a1-5a7b44980067" providerId="ADAL" clId="{12CAE46A-0AB5-47A5-8D1D-0516C1388825}" dt="2025-05-13T14:33:32.782" v="1271" actId="20577"/>
        <pc:sldMkLst>
          <pc:docMk/>
          <pc:sldMk cId="488320916" sldId="358"/>
        </pc:sldMkLst>
        <pc:spChg chg="mod">
          <ac:chgData name="Karel Dieussaert" userId="25362131-4d5f-4b85-b1a1-5a7b44980067" providerId="ADAL" clId="{12CAE46A-0AB5-47A5-8D1D-0516C1388825}" dt="2025-05-13T14:33:32.782" v="1271" actId="20577"/>
          <ac:spMkLst>
            <pc:docMk/>
            <pc:sldMk cId="488320916" sldId="358"/>
            <ac:spMk id="2" creationId="{2CE50B8A-95AC-F64B-BED4-B6532F4F5455}"/>
          </ac:spMkLst>
        </pc:spChg>
        <pc:spChg chg="mod">
          <ac:chgData name="Karel Dieussaert" userId="25362131-4d5f-4b85-b1a1-5a7b44980067" providerId="ADAL" clId="{12CAE46A-0AB5-47A5-8D1D-0516C1388825}" dt="2025-05-13T13:48:39.274" v="791" actId="20577"/>
          <ac:spMkLst>
            <pc:docMk/>
            <pc:sldMk cId="488320916" sldId="358"/>
            <ac:spMk id="3" creationId="{DD0DEFF6-8DB9-1847-D3D1-0503314A917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82540053" sldId="35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33780709" sldId="35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28716995" sldId="36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99478602" sldId="361"/>
        </pc:sldMkLst>
      </pc:sldChg>
      <pc:sldChg chg="modSp new mod">
        <pc:chgData name="Karel Dieussaert" userId="25362131-4d5f-4b85-b1a1-5a7b44980067" providerId="ADAL" clId="{12CAE46A-0AB5-47A5-8D1D-0516C1388825}" dt="2025-05-13T13:53:14.611" v="999" actId="20577"/>
        <pc:sldMkLst>
          <pc:docMk/>
          <pc:sldMk cId="2229416142" sldId="361"/>
        </pc:sldMkLst>
        <pc:spChg chg="mod">
          <ac:chgData name="Karel Dieussaert" userId="25362131-4d5f-4b85-b1a1-5a7b44980067" providerId="ADAL" clId="{12CAE46A-0AB5-47A5-8D1D-0516C1388825}" dt="2025-05-13T13:37:35.760" v="487" actId="20577"/>
          <ac:spMkLst>
            <pc:docMk/>
            <pc:sldMk cId="2229416142" sldId="361"/>
            <ac:spMk id="2" creationId="{D54F5C46-EDDF-B00D-C001-8E00F62A409E}"/>
          </ac:spMkLst>
        </pc:spChg>
        <pc:spChg chg="mod">
          <ac:chgData name="Karel Dieussaert" userId="25362131-4d5f-4b85-b1a1-5a7b44980067" providerId="ADAL" clId="{12CAE46A-0AB5-47A5-8D1D-0516C1388825}" dt="2025-05-13T13:53:14.611" v="999" actId="20577"/>
          <ac:spMkLst>
            <pc:docMk/>
            <pc:sldMk cId="2229416142" sldId="361"/>
            <ac:spMk id="3" creationId="{9BEC0D8E-EA35-20A9-AC69-C3528295364B}"/>
          </ac:spMkLst>
        </pc:spChg>
      </pc:sldChg>
      <pc:sldChg chg="modSp new mod">
        <pc:chgData name="Karel Dieussaert" userId="25362131-4d5f-4b85-b1a1-5a7b44980067" providerId="ADAL" clId="{12CAE46A-0AB5-47A5-8D1D-0516C1388825}" dt="2025-05-13T14:31:15.323" v="1190" actId="20577"/>
        <pc:sldMkLst>
          <pc:docMk/>
          <pc:sldMk cId="4018794074" sldId="362"/>
        </pc:sldMkLst>
        <pc:spChg chg="mod">
          <ac:chgData name="Karel Dieussaert" userId="25362131-4d5f-4b85-b1a1-5a7b44980067" providerId="ADAL" clId="{12CAE46A-0AB5-47A5-8D1D-0516C1388825}" dt="2025-05-13T14:29:24.545" v="1018" actId="20577"/>
          <ac:spMkLst>
            <pc:docMk/>
            <pc:sldMk cId="4018794074" sldId="362"/>
            <ac:spMk id="2" creationId="{C74AD4FE-DAC1-763E-A278-15FEF0009BE0}"/>
          </ac:spMkLst>
        </pc:spChg>
        <pc:spChg chg="mod">
          <ac:chgData name="Karel Dieussaert" userId="25362131-4d5f-4b85-b1a1-5a7b44980067" providerId="ADAL" clId="{12CAE46A-0AB5-47A5-8D1D-0516C1388825}" dt="2025-05-13T14:31:15.323" v="1190" actId="20577"/>
          <ac:spMkLst>
            <pc:docMk/>
            <pc:sldMk cId="4018794074" sldId="362"/>
            <ac:spMk id="3" creationId="{270CDE91-226B-7C9A-379C-2640C2DF2638}"/>
          </ac:spMkLst>
        </pc:spChg>
      </pc:sldChg>
      <pc:sldChg chg="modSp new mod">
        <pc:chgData name="Karel Dieussaert" userId="25362131-4d5f-4b85-b1a1-5a7b44980067" providerId="ADAL" clId="{12CAE46A-0AB5-47A5-8D1D-0516C1388825}" dt="2025-05-14T13:04:28.901" v="1842" actId="20577"/>
        <pc:sldMkLst>
          <pc:docMk/>
          <pc:sldMk cId="59812433" sldId="363"/>
        </pc:sldMkLst>
        <pc:spChg chg="mod">
          <ac:chgData name="Karel Dieussaert" userId="25362131-4d5f-4b85-b1a1-5a7b44980067" providerId="ADAL" clId="{12CAE46A-0AB5-47A5-8D1D-0516C1388825}" dt="2025-05-13T14:32:21.430" v="1214" actId="20577"/>
          <ac:spMkLst>
            <pc:docMk/>
            <pc:sldMk cId="59812433" sldId="363"/>
            <ac:spMk id="2" creationId="{74788228-6423-5D62-1853-4949FEBF2DE0}"/>
          </ac:spMkLst>
        </pc:spChg>
        <pc:spChg chg="mod">
          <ac:chgData name="Karel Dieussaert" userId="25362131-4d5f-4b85-b1a1-5a7b44980067" providerId="ADAL" clId="{12CAE46A-0AB5-47A5-8D1D-0516C1388825}" dt="2025-05-14T13:04:28.901" v="1842" actId="20577"/>
          <ac:spMkLst>
            <pc:docMk/>
            <pc:sldMk cId="59812433" sldId="363"/>
            <ac:spMk id="3" creationId="{9DD55AB6-F620-1659-A1E7-F8168BADA17D}"/>
          </ac:spMkLst>
        </pc:spChg>
      </pc:sldChg>
      <pc:sldChg chg="new del">
        <pc:chgData name="Karel Dieussaert" userId="25362131-4d5f-4b85-b1a1-5a7b44980067" providerId="ADAL" clId="{12CAE46A-0AB5-47A5-8D1D-0516C1388825}" dt="2025-05-13T14:33:27.875" v="1263" actId="47"/>
        <pc:sldMkLst>
          <pc:docMk/>
          <pc:sldMk cId="155559149" sldId="364"/>
        </pc:sldMkLst>
      </pc:sldChg>
      <pc:sldChg chg="modSp new mod">
        <pc:chgData name="Karel Dieussaert" userId="25362131-4d5f-4b85-b1a1-5a7b44980067" providerId="ADAL" clId="{12CAE46A-0AB5-47A5-8D1D-0516C1388825}" dt="2025-05-13T14:36:39.376" v="1612" actId="20577"/>
        <pc:sldMkLst>
          <pc:docMk/>
          <pc:sldMk cId="1243972452" sldId="364"/>
        </pc:sldMkLst>
        <pc:spChg chg="mod">
          <ac:chgData name="Karel Dieussaert" userId="25362131-4d5f-4b85-b1a1-5a7b44980067" providerId="ADAL" clId="{12CAE46A-0AB5-47A5-8D1D-0516C1388825}" dt="2025-05-13T14:34:06.476" v="1304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Karel Dieussaert" userId="25362131-4d5f-4b85-b1a1-5a7b44980067" providerId="ADAL" clId="{12CAE46A-0AB5-47A5-8D1D-0516C1388825}" dt="2025-05-13T14:36:39.376" v="1612" actId="20577"/>
          <ac:spMkLst>
            <pc:docMk/>
            <pc:sldMk cId="1243972452" sldId="364"/>
            <ac:spMk id="3" creationId="{1D0DD052-D2CB-5E43-7791-7F8D99D00848}"/>
          </ac:spMkLst>
        </pc:spChg>
      </pc:sldChg>
      <pc:sldChg chg="modSp new mod">
        <pc:chgData name="Karel Dieussaert" userId="25362131-4d5f-4b85-b1a1-5a7b44980067" providerId="ADAL" clId="{12CAE46A-0AB5-47A5-8D1D-0516C1388825}" dt="2025-05-13T14:37:32.341" v="1655" actId="20577"/>
        <pc:sldMkLst>
          <pc:docMk/>
          <pc:sldMk cId="3754659774" sldId="365"/>
        </pc:sldMkLst>
        <pc:spChg chg="mod">
          <ac:chgData name="Karel Dieussaert" userId="25362131-4d5f-4b85-b1a1-5a7b44980067" providerId="ADAL" clId="{12CAE46A-0AB5-47A5-8D1D-0516C1388825}" dt="2025-05-13T14:37:14.704" v="1634" actId="20577"/>
          <ac:spMkLst>
            <pc:docMk/>
            <pc:sldMk cId="3754659774" sldId="365"/>
            <ac:spMk id="2" creationId="{4A928F15-9D4C-A468-AF73-279DE8FE5B19}"/>
          </ac:spMkLst>
        </pc:spChg>
        <pc:spChg chg="mod">
          <ac:chgData name="Karel Dieussaert" userId="25362131-4d5f-4b85-b1a1-5a7b44980067" providerId="ADAL" clId="{12CAE46A-0AB5-47A5-8D1D-0516C1388825}" dt="2025-05-13T14:37:32.341" v="1655" actId="20577"/>
          <ac:spMkLst>
            <pc:docMk/>
            <pc:sldMk cId="3754659774" sldId="365"/>
            <ac:spMk id="3" creationId="{0532E966-DBF0-BEBA-5825-B49C7ACB73D7}"/>
          </ac:spMkLst>
        </pc:spChg>
      </pc:sldChg>
      <pc:sldChg chg="modSp new mod">
        <pc:chgData name="Karel Dieussaert" userId="25362131-4d5f-4b85-b1a1-5a7b44980067" providerId="ADAL" clId="{12CAE46A-0AB5-47A5-8D1D-0516C1388825}" dt="2025-05-13T14:40:15.641" v="1753" actId="20577"/>
        <pc:sldMkLst>
          <pc:docMk/>
          <pc:sldMk cId="860854586" sldId="366"/>
        </pc:sldMkLst>
        <pc:spChg chg="mod">
          <ac:chgData name="Karel Dieussaert" userId="25362131-4d5f-4b85-b1a1-5a7b44980067" providerId="ADAL" clId="{12CAE46A-0AB5-47A5-8D1D-0516C1388825}" dt="2025-05-13T14:39:01.791" v="1663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Karel Dieussaert" userId="25362131-4d5f-4b85-b1a1-5a7b44980067" providerId="ADAL" clId="{12CAE46A-0AB5-47A5-8D1D-0516C1388825}" dt="2025-05-13T14:40:15.641" v="1753" actId="20577"/>
          <ac:spMkLst>
            <pc:docMk/>
            <pc:sldMk cId="860854586" sldId="366"/>
            <ac:spMk id="3" creationId="{F739BDFD-03C2-6534-3B0F-4B9FAF11ADA7}"/>
          </ac:spMkLst>
        </pc:spChg>
      </pc:sldChg>
      <pc:sldChg chg="modSp new mod">
        <pc:chgData name="Karel Dieussaert" userId="25362131-4d5f-4b85-b1a1-5a7b44980067" providerId="ADAL" clId="{12CAE46A-0AB5-47A5-8D1D-0516C1388825}" dt="2025-05-13T14:39:15.820" v="1677" actId="20577"/>
        <pc:sldMkLst>
          <pc:docMk/>
          <pc:sldMk cId="3402763438" sldId="367"/>
        </pc:sldMkLst>
        <pc:spChg chg="mod">
          <ac:chgData name="Karel Dieussaert" userId="25362131-4d5f-4b85-b1a1-5a7b44980067" providerId="ADAL" clId="{12CAE46A-0AB5-47A5-8D1D-0516C1388825}" dt="2025-05-13T14:39:15.820" v="1677" actId="20577"/>
          <ac:spMkLst>
            <pc:docMk/>
            <pc:sldMk cId="3402763438" sldId="367"/>
            <ac:spMk id="2" creationId="{6506D03E-1686-A28C-1095-9E76706CFFA6}"/>
          </ac:spMkLst>
        </pc:spChg>
      </pc:sldChg>
      <pc:sldChg chg="modSp new mod">
        <pc:chgData name="Karel Dieussaert" userId="25362131-4d5f-4b85-b1a1-5a7b44980067" providerId="ADAL" clId="{12CAE46A-0AB5-47A5-8D1D-0516C1388825}" dt="2025-05-13T14:39:36.289" v="1698" actId="20577"/>
        <pc:sldMkLst>
          <pc:docMk/>
          <pc:sldMk cId="752118432" sldId="368"/>
        </pc:sldMkLst>
        <pc:spChg chg="mod">
          <ac:chgData name="Karel Dieussaert" userId="25362131-4d5f-4b85-b1a1-5a7b44980067" providerId="ADAL" clId="{12CAE46A-0AB5-47A5-8D1D-0516C1388825}" dt="2025-05-13T14:39:36.289" v="1698" actId="20577"/>
          <ac:spMkLst>
            <pc:docMk/>
            <pc:sldMk cId="752118432" sldId="368"/>
            <ac:spMk id="2" creationId="{ACC8DA01-6962-2D9C-0CBB-7202FF3F7261}"/>
          </ac:spMkLst>
        </pc:spChg>
      </pc:sldChg>
    </pc:docChg>
  </pc:docChgLst>
  <pc:docChgLst>
    <pc:chgData name="Evelyne  Devos" userId="S::evelyne.devos@amigo.earth::ac6e915e-dcd3-4569-b9a4-cf723fdac782" providerId="AD" clId="Web-{EDC23746-8C88-D5E1-0DCD-4D8D7A451EB8}"/>
    <pc:docChg chg="addSld modSld modSection">
      <pc:chgData name="Evelyne  Devos" userId="S::evelyne.devos@amigo.earth::ac6e915e-dcd3-4569-b9a4-cf723fdac782" providerId="AD" clId="Web-{EDC23746-8C88-D5E1-0DCD-4D8D7A451EB8}" dt="2025-05-14T14:00:44.453" v="502"/>
      <pc:docMkLst>
        <pc:docMk/>
      </pc:docMkLst>
      <pc:sldChg chg="new">
        <pc:chgData name="Evelyne  Devos" userId="S::evelyne.devos@amigo.earth::ac6e915e-dcd3-4569-b9a4-cf723fdac782" providerId="AD" clId="Web-{EDC23746-8C88-D5E1-0DCD-4D8D7A451EB8}" dt="2025-05-14T13:53:49.672" v="0"/>
        <pc:sldMkLst>
          <pc:docMk/>
          <pc:sldMk cId="3618112105" sldId="369"/>
        </pc:sldMkLst>
      </pc:sldChg>
      <pc:sldChg chg="addSp modSp new">
        <pc:chgData name="Evelyne  Devos" userId="S::evelyne.devos@amigo.earth::ac6e915e-dcd3-4569-b9a4-cf723fdac782" providerId="AD" clId="Web-{EDC23746-8C88-D5E1-0DCD-4D8D7A451EB8}" dt="2025-05-14T14:00:44.453" v="502"/>
        <pc:sldMkLst>
          <pc:docMk/>
          <pc:sldMk cId="1439793174" sldId="370"/>
        </pc:sldMkLst>
        <pc:spChg chg="add mod">
          <ac:chgData name="Evelyne  Devos" userId="S::evelyne.devos@amigo.earth::ac6e915e-dcd3-4569-b9a4-cf723fdac782" providerId="AD" clId="Web-{EDC23746-8C88-D5E1-0DCD-4D8D7A451EB8}" dt="2025-05-14T13:56:54.132" v="166" actId="20577"/>
          <ac:spMkLst>
            <pc:docMk/>
            <pc:sldMk cId="1439793174" sldId="370"/>
            <ac:spMk id="3" creationId="{0D4D493E-DAFE-83F8-3E9F-71ABE35DBF6A}"/>
          </ac:spMkLst>
        </pc:spChg>
        <pc:graphicFrameChg chg="add mod modGraphic">
          <ac:chgData name="Evelyne  Devos" userId="S::evelyne.devos@amigo.earth::ac6e915e-dcd3-4569-b9a4-cf723fdac782" providerId="AD" clId="Web-{EDC23746-8C88-D5E1-0DCD-4D8D7A451EB8}" dt="2025-05-14T14:00:44.453" v="502"/>
          <ac:graphicFrameMkLst>
            <pc:docMk/>
            <pc:sldMk cId="1439793174" sldId="370"/>
            <ac:graphicFrameMk id="2" creationId="{97BCBA61-001E-5F8A-3469-A7D5FFE7A823}"/>
          </ac:graphicFrameMkLst>
        </pc:graphicFrameChg>
      </pc:sldChg>
    </pc:docChg>
  </pc:docChgLst>
  <pc:docChgLst>
    <pc:chgData name="Evelyne  Devos" userId="S::evelyne.devos@amigo.earth::ac6e915e-dcd3-4569-b9a4-cf723fdac782" providerId="AD" clId="Web-{D45FF056-2A96-A18E-CAA8-8B2D9B685556}"/>
    <pc:docChg chg="modSld">
      <pc:chgData name="Evelyne  Devos" userId="S::evelyne.devos@amigo.earth::ac6e915e-dcd3-4569-b9a4-cf723fdac782" providerId="AD" clId="Web-{D45FF056-2A96-A18E-CAA8-8B2D9B685556}" dt="2025-05-15T09:40:12.957" v="26" actId="20577"/>
      <pc:docMkLst>
        <pc:docMk/>
      </pc:docMkLst>
      <pc:sldChg chg="modSp">
        <pc:chgData name="Evelyne  Devos" userId="S::evelyne.devos@amigo.earth::ac6e915e-dcd3-4569-b9a4-cf723fdac782" providerId="AD" clId="Web-{D45FF056-2A96-A18E-CAA8-8B2D9B685556}" dt="2025-05-15T09:40:12.957" v="2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D45FF056-2A96-A18E-CAA8-8B2D9B685556}" dt="2025-05-15T09:40:12.957" v="2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Evelyne  Devos" userId="S::evelyne.devos@amigo.earth::ac6e915e-dcd3-4569-b9a4-cf723fdac782" providerId="AD" clId="Web-{6A4AA39F-2B85-2FA9-6049-433696611DE3}"/>
    <pc:docChg chg="addSld delSld modSection">
      <pc:chgData name="Evelyne  Devos" userId="S::evelyne.devos@amigo.earth::ac6e915e-dcd3-4569-b9a4-cf723fdac782" providerId="AD" clId="Web-{6A4AA39F-2B85-2FA9-6049-433696611DE3}" dt="2025-05-13T09:05:36.511" v="2"/>
      <pc:docMkLst>
        <pc:docMk/>
      </pc:docMkLst>
      <pc:sldChg chg="new del">
        <pc:chgData name="Evelyne  Devos" userId="S::evelyne.devos@amigo.earth::ac6e915e-dcd3-4569-b9a4-cf723fdac782" providerId="AD" clId="Web-{6A4AA39F-2B85-2FA9-6049-433696611DE3}" dt="2025-05-13T09:05:36.511" v="2"/>
        <pc:sldMkLst>
          <pc:docMk/>
          <pc:sldMk cId="3328828774" sldId="359"/>
        </pc:sldMkLst>
      </pc:sldChg>
      <pc:sldChg chg="new">
        <pc:chgData name="Evelyne  Devos" userId="S::evelyne.devos@amigo.earth::ac6e915e-dcd3-4569-b9a4-cf723fdac782" providerId="AD" clId="Web-{6A4AA39F-2B85-2FA9-6049-433696611DE3}" dt="2025-05-13T09:05:34.308" v="1"/>
        <pc:sldMkLst>
          <pc:docMk/>
          <pc:sldMk cId="2096797245" sldId="360"/>
        </pc:sldMkLst>
      </pc:sldChg>
    </pc:docChg>
  </pc:docChgLst>
</pc:chgInfo>
</file>

<file path=ppt/comments/modernComment_172_55D180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1E4331B-EFDE-4C28-988D-F98F76FB57DB}" authorId="{539AB617-ECD1-806B-A751-5AC91D12CEF7}" created="2025-05-14T14:01:17.2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9793174" sldId="370"/>
      <ac:graphicFrameMk id="2" creationId="{97BCBA61-001E-5F8A-3469-A7D5FFE7A823}"/>
      <ac:tblMk/>
      <ac:tcMk rowId="1792473111" colId="1392050484"/>
      <ac:txMk cp="0" len="8">
        <ac:context len="9" hash="2213992115"/>
      </ac:txMk>
    </ac:txMkLst>
    <p188:pos x="6934625" y="136223"/>
    <p188:txBody>
      <a:bodyPr/>
      <a:lstStyle/>
      <a:p>
        <a:r>
          <a:rPr lang="en-US"/>
          <a:t>https://www.vlaanderen.be/datavindplaats/catalogus/rioolinventaris-vlaanderen-22-05-2024</a:t>
        </a:r>
      </a:p>
    </p188:txBody>
  </p188:cm>
  <p188:cm id="{F1FF6094-6CFE-4835-83F5-B096FA7F526B}" authorId="{539AB617-ECD1-806B-A751-5AC91D12CEF7}" created="2025-05-14T14:14:03.4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9793174" sldId="370"/>
      <ac:graphicFrameMk id="2" creationId="{97BCBA61-001E-5F8A-3469-A7D5FFE7A823}"/>
      <ac:tblMk/>
      <ac:tcMk rowId="1792473111" colId="2661479566"/>
      <ac:txMk cp="0" len="38">
        <ac:context len="39" hash="282064683"/>
      </ac:txMk>
    </ac:txMkLst>
    <p188:pos x="4755050" y="412927"/>
    <p188:txBody>
      <a:bodyPr/>
      <a:lstStyle/>
      <a:p>
        <a:r>
          <a:rPr lang="en-US"/>
          <a:t>VIP-00219187, VIP-00219186, VIP-00219185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72_55D18016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brdrQ</a:t>
            </a:r>
            <a:r>
              <a:rPr lang="nl-NL"/>
              <a:t> (G</a:t>
            </a:r>
            <a:r>
              <a:rPr lang="nl-BE" err="1"/>
              <a:t>renzen</a:t>
            </a:r>
            <a:r>
              <a:rPr lang="nl-BE"/>
              <a:t> verleggen): Een QGIS </a:t>
            </a:r>
            <a:r>
              <a:rPr lang="nl-BE" err="1"/>
              <a:t>plugin</a:t>
            </a:r>
            <a:r>
              <a:rPr lang="nl-BE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23/05/2025</a:t>
            </a:r>
          </a:p>
        </p:txBody>
      </p:sp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Outro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Ideen</a:t>
            </a:r>
            <a:r>
              <a:rPr lang="nl-NL"/>
              <a:t> &amp; verbeteringen:</a:t>
            </a:r>
          </a:p>
          <a:p>
            <a:pPr lvl="1"/>
            <a:endParaRPr lang="nl-NL"/>
          </a:p>
          <a:p>
            <a:r>
              <a:rPr lang="nl-NL"/>
              <a:t>Mogelijkheden</a:t>
            </a:r>
          </a:p>
          <a:p>
            <a:r>
              <a:rPr lang="nl-NL"/>
              <a:t>Bugs</a:t>
            </a:r>
          </a:p>
          <a:p>
            <a:endParaRPr lang="nl-NL"/>
          </a:p>
          <a:p>
            <a:r>
              <a:rPr lang="nl-NL"/>
              <a:t>Contact: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A9C5-E69E-B586-F8EE-F2E5A0EF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F2A9E-2B7B-4F8D-D773-1A38C12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Plus Jakarta Sans"/>
                <a:cs typeface="Plus Jakarta Sans"/>
              </a:rPr>
              <a:t>Waarom</a:t>
            </a:r>
            <a:r>
              <a:rPr lang="en-US">
                <a:latin typeface="Plus Jakarta Sans"/>
                <a:cs typeface="Plus Jakarta Sans"/>
              </a:rPr>
              <a:t>?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FF34B6-06A2-83A6-BD8C-DA35AA28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5979890"/>
          </a:xfrm>
        </p:spPr>
        <p:txBody>
          <a:bodyPr>
            <a:normAutofit fontScale="85000" lnSpcReduction="20000"/>
          </a:bodyPr>
          <a:lstStyle/>
          <a:p>
            <a:r>
              <a:rPr lang="en-US" err="1">
                <a:latin typeface="Plus Jakarta Sans"/>
                <a:cs typeface="Plus Jakarta Sans"/>
              </a:rPr>
              <a:t>Basiskaart</a:t>
            </a:r>
            <a:r>
              <a:rPr lang="en-US">
                <a:latin typeface="Plus Jakarta Sans"/>
                <a:cs typeface="Plus Jakarta Sans"/>
              </a:rPr>
              <a:t> Vlaanderen (GRB) </a:t>
            </a:r>
            <a:br>
              <a:rPr lang="en-US" b="0">
                <a:latin typeface="Plus Jakarta Sans"/>
                <a:cs typeface="Plus Jakarta Sans"/>
              </a:rPr>
            </a:br>
            <a:br>
              <a:rPr lang="en-US" b="0">
                <a:latin typeface="Plus Jakarta Sans"/>
                <a:cs typeface="Plus Jakarta Sans"/>
              </a:rPr>
            </a:b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Het Grootschalig Referentiebestand of Basiskaart Vlaanderen (GRB) is een </a:t>
            </a:r>
            <a:r>
              <a:rPr lang="nl-NL" b="0" i="0">
                <a:solidFill>
                  <a:srgbClr val="687483"/>
                </a:solidFill>
                <a:effectLst/>
                <a:highlight>
                  <a:srgbClr val="FFE4C3"/>
                </a:highlight>
                <a:latin typeface="Flanders Art Sans"/>
              </a:rPr>
              <a:t>digitale topografische referentiekaart van Vlaanderen</a:t>
            </a: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. Het is een </a:t>
            </a:r>
            <a:r>
              <a:rPr lang="nl-NL" b="0" i="0">
                <a:solidFill>
                  <a:srgbClr val="687483"/>
                </a:solidFill>
                <a:effectLst/>
                <a:highlight>
                  <a:srgbClr val="FFE4C3"/>
                </a:highlight>
                <a:latin typeface="Flanders Art Sans"/>
              </a:rPr>
              <a:t>gemeenschappelijke geografische basis waarop alle gebruikers eigen gegevens kunnen enten</a:t>
            </a:r>
            <a:r>
              <a:rPr lang="nl-NL" b="0" i="0">
                <a:solidFill>
                  <a:srgbClr val="687483"/>
                </a:solidFill>
                <a:effectLst/>
                <a:latin typeface="Flanders Art Sans"/>
              </a:rPr>
              <a:t>…. </a:t>
            </a:r>
            <a:r>
              <a:rPr lang="nl-NL" b="0">
                <a:solidFill>
                  <a:srgbClr val="687483"/>
                </a:solidFill>
                <a:latin typeface="Flanders Art Sans"/>
              </a:rPr>
              <a:t>en </a:t>
            </a:r>
            <a:r>
              <a:rPr lang="nl-NL" b="0">
                <a:solidFill>
                  <a:srgbClr val="687483"/>
                </a:solidFill>
                <a:highlight>
                  <a:srgbClr val="FFE4C3"/>
                </a:highlight>
                <a:latin typeface="Flanders Art Sans"/>
              </a:rPr>
              <a:t>is kosteloos voor iedereen </a:t>
            </a:r>
            <a:r>
              <a:rPr lang="nl-NL" b="0">
                <a:solidFill>
                  <a:srgbClr val="687483"/>
                </a:solidFill>
                <a:latin typeface="Flanders Art Sans"/>
              </a:rPr>
              <a:t>beschikbaar.</a:t>
            </a:r>
          </a:p>
          <a:p>
            <a:r>
              <a:rPr lang="nl-NL">
                <a:latin typeface="Plus Jakarta Sans"/>
                <a:cs typeface="Plus Jakarta Sans"/>
              </a:rPr>
              <a:t>Voor lokale besturen is het GRB uiteraard dé geografische basis </a:t>
            </a:r>
            <a:r>
              <a:rPr lang="nl-NL" b="0">
                <a:latin typeface="Plus Jakarta Sans"/>
                <a:cs typeface="Plus Jakarta Sans"/>
              </a:rPr>
              <a:t>waarop ze hun eigen gegevens kunnen enten zoals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verleende vergunningen, 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risicogronden m.bt. (potentieel) vervuilende activiteiten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intekenen van hun riooldata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lokaal onroerend erfgoed</a:t>
            </a:r>
          </a:p>
          <a:p>
            <a:pPr lvl="1"/>
            <a:r>
              <a:rPr lang="nl-NL" b="0">
                <a:latin typeface="Plus Jakarta Sans"/>
                <a:cs typeface="Plus Jakarta Sans"/>
              </a:rPr>
              <a:t>…</a:t>
            </a:r>
            <a:br>
              <a:rPr lang="nl-NL" b="0">
                <a:latin typeface="Plus Jakarta Sans"/>
                <a:cs typeface="Plus Jakarta Sans"/>
              </a:rPr>
            </a:br>
            <a:r>
              <a:rPr lang="nl-NL" b="0">
                <a:latin typeface="Plus Jakarta Sans"/>
                <a:cs typeface="Plus Jakarta Sans"/>
              </a:rPr>
              <a:t> </a:t>
            </a:r>
          </a:p>
          <a:p>
            <a:pPr marL="0" indent="0" algn="ctr">
              <a:buNone/>
            </a:pPr>
            <a:br>
              <a:rPr lang="en-US" b="0" i="1">
                <a:latin typeface="Plus Jakarta Sans"/>
                <a:cs typeface="Plus Jakarta Sans"/>
              </a:rPr>
            </a:br>
            <a:r>
              <a:rPr lang="en-US" b="0" i="1">
                <a:latin typeface="Plus Jakarta Sans"/>
                <a:cs typeface="Plus Jakarta Sans"/>
              </a:rPr>
              <a:t>“GRB </a:t>
            </a:r>
            <a:r>
              <a:rPr lang="en-US" b="0" i="1" err="1">
                <a:latin typeface="Plus Jakarta Sans"/>
                <a:cs typeface="Plus Jakarta Sans"/>
              </a:rPr>
              <a:t>stelt</a:t>
            </a:r>
            <a:r>
              <a:rPr lang="en-US" b="0" i="1">
                <a:latin typeface="Plus Jakarta Sans"/>
                <a:cs typeface="Plus Jakarta Sans"/>
              </a:rPr>
              <a:t> </a:t>
            </a:r>
            <a:r>
              <a:rPr lang="en-US" b="0" i="1" err="1">
                <a:latin typeface="Plus Jakarta Sans"/>
                <a:cs typeface="Plus Jakarta Sans"/>
              </a:rPr>
              <a:t>nauwkeurige</a:t>
            </a:r>
            <a:r>
              <a:rPr lang="en-US" b="0" i="1">
                <a:latin typeface="Plus Jakarta Sans"/>
                <a:cs typeface="Plus Jakarta Sans"/>
              </a:rPr>
              <a:t> geodata </a:t>
            </a:r>
            <a:r>
              <a:rPr lang="en-US" b="0" i="1" err="1">
                <a:latin typeface="Plus Jakarta Sans"/>
                <a:cs typeface="Plus Jakarta Sans"/>
              </a:rPr>
              <a:t>ter</a:t>
            </a:r>
            <a:r>
              <a:rPr lang="en-US" b="0" i="1">
                <a:latin typeface="Plus Jakarta Sans"/>
                <a:cs typeface="Plus Jakarta Sans"/>
              </a:rPr>
              <a:t> </a:t>
            </a:r>
            <a:r>
              <a:rPr lang="en-US" b="0" i="1" err="1">
                <a:latin typeface="Plus Jakarta Sans"/>
                <a:cs typeface="Plus Jakarta Sans"/>
              </a:rPr>
              <a:t>beschikking</a:t>
            </a:r>
            <a:r>
              <a:rPr lang="en-US" b="0" i="1">
                <a:latin typeface="Plus Jakarta Sans"/>
                <a:cs typeface="Plus Jakarta Sans"/>
              </a:rPr>
              <a:t>” </a:t>
            </a:r>
            <a:br>
              <a:rPr lang="en-US" b="0" i="1">
                <a:latin typeface="Plus Jakarta Sans"/>
                <a:cs typeface="Plus Jakarta Sans"/>
              </a:rPr>
            </a:b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endParaRPr lang="en-US" b="0" i="1">
              <a:latin typeface="Plus Jakarta Sans"/>
              <a:cs typeface="Plus Jakarta Sans"/>
            </a:endParaRPr>
          </a:p>
          <a:p>
            <a:pPr marL="0" indent="0" algn="ctr">
              <a:buNone/>
            </a:pPr>
            <a:r>
              <a:rPr lang="en-US" b="0" i="1">
                <a:latin typeface="Plus Jakarta Sans"/>
                <a:cs typeface="Plus Jakarta Sans"/>
              </a:rPr>
              <a:t> “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Er is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geen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rust in de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kaart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,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dit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kost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ons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</a:t>
            </a:r>
            <a:r>
              <a:rPr lang="en-US" b="0" i="1" err="1">
                <a:highlight>
                  <a:srgbClr val="FFE4C3"/>
                </a:highlight>
                <a:latin typeface="Plus Jakarta Sans"/>
                <a:cs typeface="Plus Jakarta Sans"/>
              </a:rPr>
              <a:t>handenvol</a:t>
            </a:r>
            <a:r>
              <a:rPr lang="en-US" b="0" i="1">
                <a:highlight>
                  <a:srgbClr val="FFE4C3"/>
                </a:highlight>
                <a:latin typeface="Plus Jakarta Sans"/>
                <a:cs typeface="Plus Jakarta Sans"/>
              </a:rPr>
              <a:t> geld</a:t>
            </a:r>
            <a:r>
              <a:rPr lang="en-US" b="0" i="1">
                <a:latin typeface="Plus Jakarta Sans"/>
                <a:cs typeface="Plus Jakarta Sans"/>
              </a:rPr>
              <a:t>”</a:t>
            </a:r>
          </a:p>
        </p:txBody>
      </p:sp>
      <p:sp>
        <p:nvSpPr>
          <p:cNvPr id="5" name="Pijl: omhoog/omlaag 4">
            <a:extLst>
              <a:ext uri="{FF2B5EF4-FFF2-40B4-BE49-F238E27FC236}">
                <a16:creationId xmlns:a16="http://schemas.microsoft.com/office/drawing/2014/main" id="{B1DEED34-5D71-DF1D-2012-45965AD5BD8F}"/>
              </a:ext>
            </a:extLst>
          </p:cNvPr>
          <p:cNvSpPr/>
          <p:nvPr/>
        </p:nvSpPr>
        <p:spPr>
          <a:xfrm>
            <a:off x="7992941" y="4631435"/>
            <a:ext cx="514234" cy="877824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1CC87C1E-4FE1-8FA4-1648-8C540AA2CF38}"/>
              </a:ext>
            </a:extLst>
          </p:cNvPr>
          <p:cNvSpPr/>
          <p:nvPr/>
        </p:nvSpPr>
        <p:spPr>
          <a:xfrm>
            <a:off x="7992941" y="3429000"/>
            <a:ext cx="514234" cy="7498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4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7B94-3E2D-02F6-B288-3E559CBB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980A-4D0E-FBA2-4C74-AF87A3B7A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BCBA61-001E-5F8A-3469-A7D5FFE7A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32315"/>
              </p:ext>
            </p:extLst>
          </p:nvPr>
        </p:nvGraphicFramePr>
        <p:xfrm>
          <a:off x="168406" y="122141"/>
          <a:ext cx="11794528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632">
                  <a:extLst>
                    <a:ext uri="{9D8B030D-6E8A-4147-A177-3AD203B41FA5}">
                      <a16:colId xmlns:a16="http://schemas.microsoft.com/office/drawing/2014/main" val="3644355668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2661479566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1392050484"/>
                    </a:ext>
                  </a:extLst>
                </a:gridCol>
                <a:gridCol w="2948632">
                  <a:extLst>
                    <a:ext uri="{9D8B030D-6E8A-4147-A177-3AD203B41FA5}">
                      <a16:colId xmlns:a16="http://schemas.microsoft.com/office/drawing/2014/main" val="38261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</a:t>
                      </a:r>
                      <a:r>
                        <a:rPr lang="en-US" err="1"/>
                        <a:t>lokale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besturen</a:t>
                      </a:r>
                      <a:r>
                        <a:rPr lang="en-US"/>
                        <a:t>: milieuvergunning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Case 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47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Predicties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bekijken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voor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individuele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gevallen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Byr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68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Bulk-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uitvoer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: 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Op basis van 1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specifieke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relevante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Segoe UI"/>
                        </a:rPr>
                        <a:t>afstand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Segoe U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47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Bulk-</a:t>
                      </a:r>
                      <a:r>
                        <a:rPr lang="en-US" sz="1800" b="0" i="0" u="none" strike="noStrike" kern="120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uitvoer</a:t>
                      </a:r>
                      <a:r>
                        <a:rPr lang="en-US" sz="1800" b="0" i="0" u="none" strike="noStrike" kern="120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Op basis van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predicties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intensiever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algoritme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wordt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 30x </a:t>
                      </a:r>
                      <a:r>
                        <a:rPr lang="en-US" sz="1800" b="0" i="0" u="none" strike="noStrike" kern="1200" noProof="0" err="1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uitgevoerd</a:t>
                      </a:r>
                      <a:r>
                        <a:rPr lang="en-US" sz="1800" b="0" i="0" u="none" strike="noStrike" kern="1200" noProof="0">
                          <a:solidFill>
                            <a:srgbClr val="210040"/>
                          </a:solidFill>
                          <a:latin typeface="Segoe UI"/>
                          <a:ea typeface="+mn-ea"/>
                          <a:cs typeface="+mn-cs"/>
                        </a:rPr>
                        <a:t>): BEST,ALL,ORIGINAL </a:t>
                      </a:r>
                      <a:endParaRPr lang="en-US" sz="1800" b="0" i="0" u="none" strike="noStrike" kern="1200">
                        <a:solidFill>
                          <a:srgbClr val="210040"/>
                        </a:solidFill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5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OpenbaarDomeinStrategy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: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uitsluiten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,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meenemen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,…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71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Volledige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percelen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prefereren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: NO, PREFER,ONLY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NO, PREFER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ONLY strategie verschil duiden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847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Gebruik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maken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van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actuele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  <a:latin typeface="Byrd"/>
                        </a:rPr>
                        <a:t> GRB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  <a:latin typeface="Byrd"/>
                        </a:rPr>
                        <a:t>lagen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Tegenover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perceelsdata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opgedeeld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perceel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wordt</a:t>
                      </a:r>
                      <a:r>
                        <a:rPr lang="en-US"/>
                        <a:t> nu gealigneerd op meerdere percelen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1708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</a:rPr>
                        <a:t>Eigen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</a:rPr>
                        <a:t>referentielagen</a:t>
                      </a:r>
                      <a:r>
                        <a:rPr lang="en-US" sz="1800" b="0" i="0" u="none" strike="noStrike" noProof="0">
                          <a:solidFill>
                            <a:srgbClr val="210040"/>
                          </a:solidFill>
                        </a:rPr>
                        <a:t> </a:t>
                      </a:r>
                      <a:r>
                        <a:rPr lang="en-US" sz="1800" b="0" i="0" u="none" strike="noStrike" noProof="0" err="1">
                          <a:solidFill>
                            <a:srgbClr val="210040"/>
                          </a:solidFill>
                        </a:rPr>
                        <a:t>gebruiken</a:t>
                      </a:r>
                      <a:endParaRPr lang="en-US" sz="1800" b="0" i="0" u="none" strike="noStrike" noProof="0" err="1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329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4D493E-DAFE-83F8-3E9F-71ABE35DBF6A}"/>
              </a:ext>
            </a:extLst>
          </p:cNvPr>
          <p:cNvSpPr txBox="1"/>
          <p:nvPr/>
        </p:nvSpPr>
        <p:spPr>
          <a:xfrm>
            <a:off x="6993040" y="3048236"/>
            <a:ext cx="646806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4397931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DB46-9E6A-EAB8-0FDE-F3082EB2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2AC0-10A3-EFA5-321C-F88D985E7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0DEFF6-8DB9-1847-D3D1-0503314A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willen we bereiken?: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Feedback/mogelijkheden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nl-BE" sz="1100" b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Intro: (10')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Van waar komt project: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Athumi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(VIP) - Onroerend Erfgoed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waarom, met wie, wat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Algoritme: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Basics: algoritme/methodiek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’, 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python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library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’, </a:t>
            </a:r>
          </a:p>
          <a:p>
            <a:pPr marL="1143000" lvl="2" indent="-22860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qgis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plugin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‘</a:t>
            </a: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brdrQ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’</a:t>
            </a:r>
          </a:p>
          <a:p>
            <a:pPr fontAlgn="base"/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Focus op </a:t>
            </a:r>
            <a:r>
              <a:rPr lang="nl-BE" sz="1100" b="0" err="1">
                <a:solidFill>
                  <a:srgbClr val="000000"/>
                </a:solidFill>
                <a:latin typeface="Aptos" panose="020B0004020202020204" pitchFamily="34" charset="0"/>
              </a:rPr>
              <a:t>usecases</a:t>
            </a:r>
            <a:r>
              <a:rPr lang="nl-BE" sz="1100" b="0">
                <a:solidFill>
                  <a:srgbClr val="000000"/>
                </a:solidFill>
                <a:latin typeface="Aptos" panose="020B0004020202020204" pitchFamily="34" charset="0"/>
              </a:rPr>
              <a:t>!!</a:t>
            </a:r>
          </a:p>
          <a:p>
            <a:pPr lvl="2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Co</a:t>
            </a:r>
            <a:r>
              <a:rPr lang="nl-BE" sz="110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rrectie data na opmerkingen VIP</a:t>
            </a:r>
          </a:p>
          <a:p>
            <a:pPr lvl="2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Vergunningen</a:t>
            </a:r>
            <a:endParaRPr lang="nl-BE" sz="110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lvl="2" fontAlgn="base"/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lvl="1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Draaiboek ; tonen in QGIS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Installatie (5')</a:t>
            </a:r>
          </a:p>
          <a:p>
            <a:pPr lvl="1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Run (op basis van testdata) (10’):</a:t>
            </a:r>
          </a:p>
          <a:p>
            <a:pPr lvl="1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Run (eigen data) (5')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Outro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(5')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Futures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Andere m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ogelijkheden die jullie zien (in toepassen als gebruiksvriendelijker maken)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Ideen</a:t>
            </a:r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/bugs --&gt; melden!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nl-BE" sz="1100" err="1">
                <a:solidFill>
                  <a:srgbClr val="000000"/>
                </a:solidFill>
                <a:latin typeface="Aptos" panose="020B0004020202020204" pitchFamily="34" charset="0"/>
              </a:rPr>
              <a:t>Mentimeter</a:t>
            </a: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r>
              <a:rPr lang="nl-BE" sz="1100" err="1">
                <a:solidFill>
                  <a:srgbClr val="000000"/>
                </a:solidFill>
                <a:latin typeface="Aptos" panose="020B0004020202020204" pitchFamily="34" charset="0"/>
              </a:rPr>
              <a:t>voten</a:t>
            </a:r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:</a:t>
            </a:r>
          </a:p>
          <a:p>
            <a:pPr marL="1066950" lvl="2" indent="-285750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Ik ga het zeker gebruiken! – voor mij niet bruikbaar</a:t>
            </a:r>
          </a:p>
          <a:p>
            <a:pPr marL="1066950" lvl="2" indent="-285750" fontAlgn="base"/>
            <a:r>
              <a:rPr lang="nl-BE" sz="11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Wat nodig om aan de slag te gaan?</a:t>
            </a:r>
          </a:p>
          <a:p>
            <a:pPr marL="742950" lvl="1" indent="-285750" fontAlgn="base"/>
            <a:r>
              <a:rPr lang="nl-BE" sz="1100">
                <a:solidFill>
                  <a:srgbClr val="000000"/>
                </a:solidFill>
                <a:latin typeface="Aptos" panose="020B0004020202020204" pitchFamily="34" charset="0"/>
              </a:rPr>
              <a:t>Contactgegevens</a:t>
            </a:r>
            <a:endParaRPr lang="nl-BE" sz="11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9960-30D1-AD23-96E0-516D07F6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0DD052-D2CB-5E43-7791-7F8D99D00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Vastgoedinformatie portaal (VIP)</a:t>
            </a: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Gestandaardiseerde data-uitwisseling mogelijk maken in kader van overdracht/langdurige huur </a:t>
            </a:r>
            <a:br>
              <a:rPr lang="nl-NL">
                <a:latin typeface="Plus Jakarta Sans"/>
                <a:cs typeface="Plus Jakarta Sans"/>
              </a:rPr>
            </a:br>
            <a:r>
              <a:rPr lang="nl-NL">
                <a:latin typeface="Plus Jakarta Sans"/>
                <a:cs typeface="Plus Jakarta Sans"/>
              </a:rPr>
              <a:t>(= Vastgoedinlichtingen voor Overdracht (VVO)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Haalt voor een geometrie (perceel/openbaar domein) data op bij centrale (V.O.) en lokale bronnen (S&amp;G)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Correcte geometrie is cruciaal!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630555" lvl="1"/>
            <a:r>
              <a:rPr lang="nl-NL">
                <a:latin typeface="Plus Jakarta Sans"/>
                <a:cs typeface="Plus Jakarta Sans"/>
              </a:rPr>
              <a:t>Kwaliteit van de </a:t>
            </a:r>
            <a:r>
              <a:rPr lang="nl-NL" err="1">
                <a:latin typeface="Plus Jakarta Sans"/>
                <a:cs typeface="Plus Jakarta Sans"/>
              </a:rPr>
              <a:t>geodata</a:t>
            </a:r>
            <a:r>
              <a:rPr lang="nl-NL">
                <a:latin typeface="Plus Jakarta Sans"/>
                <a:cs typeface="Plus Jakarta Sans"/>
              </a:rPr>
              <a:t> garanderen is intens</a:t>
            </a:r>
          </a:p>
          <a:p>
            <a:pPr marL="630555" lvl="1"/>
            <a:endParaRPr lang="nl-NL">
              <a:latin typeface="Plus Jakarta Sans"/>
              <a:cs typeface="Plus Jakarta Sans"/>
            </a:endParaRPr>
          </a:p>
          <a:p>
            <a:pPr marL="287655" indent="-287655"/>
            <a:r>
              <a:rPr lang="nl-NL">
                <a:latin typeface="Plus Jakarta Sans"/>
                <a:cs typeface="Plus Jakarta Sans"/>
              </a:rPr>
              <a:t>VastgoedInformatiePortaal:</a:t>
            </a:r>
          </a:p>
          <a:p>
            <a:pPr lvl="1"/>
            <a:r>
              <a:rPr lang="nl-NL"/>
              <a:t>Geometrische bevragingen</a:t>
            </a:r>
          </a:p>
          <a:p>
            <a:pPr lvl="1"/>
            <a:r>
              <a:rPr lang="nl-NL"/>
              <a:t>(</a:t>
            </a:r>
            <a:r>
              <a:rPr lang="nl-NL" err="1"/>
              <a:t>geo</a:t>
            </a:r>
            <a:r>
              <a:rPr lang="nl-NL"/>
              <a:t>-)datakwaliteit van partners </a:t>
            </a:r>
            <a:r>
              <a:rPr lang="nl-NL" err="1"/>
              <a:t>cuciaal</a:t>
            </a:r>
            <a:endParaRPr lang="nl-NL"/>
          </a:p>
          <a:p>
            <a:pPr lvl="1"/>
            <a:r>
              <a:rPr lang="nl-NL"/>
              <a:t>Kwaliteitsverbeteringstraject met Agentschap Onroerend Erfgoed (‘Grenzen verleggen’)</a:t>
            </a:r>
          </a:p>
          <a:p>
            <a:pPr lvl="1"/>
            <a:r>
              <a:rPr lang="nl-NL"/>
              <a:t>Algoritme uitgewerkt (‘</a:t>
            </a:r>
            <a:r>
              <a:rPr lang="nl-NL" err="1"/>
              <a:t>brdr</a:t>
            </a:r>
            <a:r>
              <a:rPr lang="nl-NL"/>
              <a:t>’)</a:t>
            </a:r>
          </a:p>
          <a:p>
            <a:pPr lvl="1"/>
            <a:r>
              <a:rPr lang="nl-NL"/>
              <a:t>Python </a:t>
            </a:r>
            <a:r>
              <a:rPr lang="nl-NL" err="1"/>
              <a:t>library</a:t>
            </a:r>
            <a:r>
              <a:rPr lang="nl-NL"/>
              <a:t> (‘</a:t>
            </a:r>
            <a:r>
              <a:rPr lang="nl-NL" err="1"/>
              <a:t>brdr</a:t>
            </a:r>
            <a:r>
              <a:rPr lang="nl-NL"/>
              <a:t>’)</a:t>
            </a:r>
          </a:p>
          <a:p>
            <a:pPr lvl="1"/>
            <a:r>
              <a:rPr lang="nl-NL"/>
              <a:t>QGIS </a:t>
            </a:r>
            <a:r>
              <a:rPr lang="nl-NL" err="1"/>
              <a:t>plugin</a:t>
            </a:r>
            <a:r>
              <a:rPr lang="nl-NL"/>
              <a:t> (</a:t>
            </a:r>
            <a:r>
              <a:rPr lang="nl-NL" err="1"/>
              <a:t>brdrQ</a:t>
            </a:r>
            <a:r>
              <a:rPr lang="nl-NL"/>
              <a:t>) &amp; </a:t>
            </a:r>
            <a:r>
              <a:rPr lang="nl-NL" err="1"/>
              <a:t>POCs</a:t>
            </a:r>
            <a:r>
              <a:rPr lang="nl-NL"/>
              <a:t> voor FME en </a:t>
            </a:r>
            <a:r>
              <a:rPr lang="nl-NL" err="1"/>
              <a:t>ArcGIS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39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28F15-9D4C-A468-AF73-279DE8FE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Algoritme (theorie)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32E966-DBF0-BEBA-5825-B49C7ACB7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BE"/>
          </a:p>
          <a:p>
            <a:r>
              <a:rPr lang="nl-BE"/>
              <a:t>Meer info: zie link</a:t>
            </a:r>
          </a:p>
        </p:txBody>
      </p:sp>
    </p:spTree>
    <p:extLst>
      <p:ext uri="{BB962C8B-B14F-4D97-AF65-F5344CB8AC3E}">
        <p14:creationId xmlns:p14="http://schemas.microsoft.com/office/powerpoint/2010/main" val="375465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F5C46-EDDF-B00D-C001-8E00F62A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Functionalities</a:t>
            </a:r>
            <a:r>
              <a:rPr lang="nl-NL"/>
              <a:t> </a:t>
            </a:r>
            <a:r>
              <a:rPr lang="nl-NL" err="1"/>
              <a:t>brdrQ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EC0D8E-EA35-20A9-AC69-C3528295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Predicties bekijken voor individuele gevallen</a:t>
            </a:r>
          </a:p>
          <a:p>
            <a:r>
              <a:rPr lang="nl-NL"/>
              <a:t>Bulk-uitvoer:</a:t>
            </a:r>
          </a:p>
          <a:p>
            <a:pPr lvl="1"/>
            <a:r>
              <a:rPr lang="nl-NL"/>
              <a:t>Op basis van 1 specifieke relevante afstand</a:t>
            </a:r>
          </a:p>
          <a:p>
            <a:pPr lvl="1"/>
            <a:r>
              <a:rPr lang="nl-NL"/>
              <a:t>Op basis van predicties (intensiever algoritme wordt 30x uitgevoerd): BEST,ALL,ORIGINAL</a:t>
            </a:r>
          </a:p>
          <a:p>
            <a:r>
              <a:rPr lang="nl-NL" err="1"/>
              <a:t>OpenbaarDomeinStrategy</a:t>
            </a:r>
            <a:r>
              <a:rPr lang="nl-NL"/>
              <a:t>: uitsluiten, meenemen,…</a:t>
            </a:r>
          </a:p>
          <a:p>
            <a:r>
              <a:rPr lang="nl-NL"/>
              <a:t>Volledige percelen prefereren: NO, PREFER,ONLY</a:t>
            </a:r>
          </a:p>
          <a:p>
            <a:r>
              <a:rPr lang="nl-NL"/>
              <a:t>Gebruik maken van actuele GRB lagen</a:t>
            </a:r>
          </a:p>
          <a:p>
            <a:r>
              <a:rPr lang="nl-NL"/>
              <a:t>Eigen referentielagen gebruiken</a:t>
            </a:r>
          </a:p>
          <a:p>
            <a:r>
              <a:rPr lang="nl-NL"/>
              <a:t>Scripts </a:t>
            </a:r>
            <a:r>
              <a:rPr lang="nl-NL">
                <a:sym typeface="Wingdings" panose="05000000000000000000" pitchFamily="2" charset="2"/>
              </a:rPr>
              <a:t> te gebruiken binnen </a:t>
            </a:r>
            <a:r>
              <a:rPr lang="nl-NL" err="1">
                <a:sym typeface="Wingdings" panose="05000000000000000000" pitchFamily="2" charset="2"/>
              </a:rPr>
              <a:t>ModelBuilder</a:t>
            </a:r>
            <a:endParaRPr lang="nl-NL">
              <a:sym typeface="Wingdings" panose="05000000000000000000" pitchFamily="2" charset="2"/>
            </a:endParaRPr>
          </a:p>
          <a:p>
            <a:endParaRPr lang="nl-NL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941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AD4FE-DAC1-763E-A278-15FEF000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Cases (high level)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0CDE91-226B-7C9A-379C-2640C2DF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Oude data (nooit ingetekend op GRB)</a:t>
            </a:r>
          </a:p>
          <a:p>
            <a:r>
              <a:rPr lang="nl-NL"/>
              <a:t>Zelf ingetekende data (door gebruiker)</a:t>
            </a:r>
          </a:p>
          <a:p>
            <a:r>
              <a:rPr lang="nl-NL"/>
              <a:t>GRB-ingetekende data (actualisatie)</a:t>
            </a:r>
          </a:p>
          <a:p>
            <a:endParaRPr lang="nl-NL"/>
          </a:p>
          <a:p>
            <a:r>
              <a:rPr lang="nl-NL"/>
              <a:t>Opkuisen van </a:t>
            </a:r>
            <a:r>
              <a:rPr lang="nl-NL" err="1"/>
              <a:t>slivers</a:t>
            </a:r>
            <a:endParaRPr lang="nl-NL"/>
          </a:p>
          <a:p>
            <a:r>
              <a:rPr lang="nl-NL" err="1"/>
              <a:t>Alignering</a:t>
            </a:r>
            <a:r>
              <a:rPr lang="nl-NL"/>
              <a:t> na </a:t>
            </a:r>
            <a:r>
              <a:rPr lang="nl-NL" err="1"/>
              <a:t>herprojectie</a:t>
            </a:r>
            <a:r>
              <a:rPr lang="nl-NL"/>
              <a:t> 72-&gt;2008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9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788228-6423-5D62-1853-4949FEBF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Cases (concreter)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D55AB6-F620-1659-A1E7-F8168BAD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Vergunningen</a:t>
            </a:r>
          </a:p>
          <a:p>
            <a:r>
              <a:rPr lang="nl-NL"/>
              <a:t>Afsnijden van Openbaar Domein</a:t>
            </a:r>
          </a:p>
          <a:p>
            <a:r>
              <a:rPr lang="nl-NL"/>
              <a:t>..</a:t>
            </a:r>
          </a:p>
          <a:p>
            <a:r>
              <a:rPr lang="nl-NL"/>
              <a:t>Asset (</a:t>
            </a:r>
            <a:r>
              <a:rPr lang="nl-NL" err="1"/>
              <a:t>version</a:t>
            </a:r>
            <a:r>
              <a:rPr lang="nl-NL"/>
              <a:t>) management : </a:t>
            </a:r>
            <a:r>
              <a:rPr lang="nl-NL" err="1"/>
              <a:t>diff-detection</a:t>
            </a:r>
            <a:r>
              <a:rPr lang="nl-NL"/>
              <a:t> &amp; </a:t>
            </a:r>
            <a:r>
              <a:rPr lang="nl-NL" err="1"/>
              <a:t>visualisation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81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03E-1686-A28C-1095-9E76706C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Installatie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130DB-9A5E-3719-D89D-FDDF9932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76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3" ma:contentTypeDescription="Create a new document." ma:contentTypeScope="" ma:versionID="7609d0486deea33ad3bcc0d391331959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9348abdca179419a35d60f966aac6384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ADF25D-DF18-4FFE-94AA-2FF0730629B0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815CF1-E377-44C8-B52A-BE265F0FB304}">
  <ds:schemaRefs>
    <ds:schemaRef ds:uri="126e280d-a5d3-467b-8ac1-38163299587c"/>
    <ds:schemaRef ds:uri="794fb2ae-2bb8-45df-a3b7-c8ce99f03c7b"/>
    <ds:schemaRef ds:uri="9b2bf4dc-d557-492c-8b4c-512ef38aaf28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0</TotalTime>
  <Words>599</Words>
  <Application>Microsoft Office PowerPoint</Application>
  <PresentationFormat>Breedbeeld</PresentationFormat>
  <Paragraphs>115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Plus Jakarta Sans</vt:lpstr>
      <vt:lpstr>Segoe UI</vt:lpstr>
      <vt:lpstr>Title slides</vt:lpstr>
      <vt:lpstr>brdrQ (Grenzen verleggen): Een QGIS plugin voor aligneren van thematische grenzen</vt:lpstr>
      <vt:lpstr>Agenda</vt:lpstr>
      <vt:lpstr>Waarom?</vt:lpstr>
      <vt:lpstr>Algoritme (theorie)</vt:lpstr>
      <vt:lpstr>Functionalities brdrQ</vt:lpstr>
      <vt:lpstr>Cases (high level)</vt:lpstr>
      <vt:lpstr>Cases (concreter)</vt:lpstr>
      <vt:lpstr>Installatie</vt:lpstr>
      <vt:lpstr>Aan de slag!</vt:lpstr>
      <vt:lpstr>Outro</vt:lpstr>
      <vt:lpstr>Waarom?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1</cp:revision>
  <cp:lastPrinted>2023-10-21T13:03:11Z</cp:lastPrinted>
  <dcterms:created xsi:type="dcterms:W3CDTF">2025-01-07T12:54:43Z</dcterms:created>
  <dcterms:modified xsi:type="dcterms:W3CDTF">2025-05-15T09:40:14Z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